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5640" r="22457" b="6434"/>
          <a:stretch>
            <a:fillRect/>
          </a:stretch>
        </p:blipFill>
        <p:spPr>
          <a:xfrm>
            <a:off x="1025866" y="602180"/>
            <a:ext cx="4747847" cy="4218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3084" r="3791"/>
          <a:stretch>
            <a:fillRect/>
          </a:stretch>
        </p:blipFill>
        <p:spPr>
          <a:xfrm>
            <a:off x="1102778" y="708998"/>
            <a:ext cx="3351612" cy="3999107"/>
          </a:xfrm>
          <a:prstGeom prst="rect">
            <a:avLst/>
          </a:prstGeom>
        </p:spPr>
      </p:pic>
      <p:sp>
        <p:nvSpPr>
          <p:cNvPr id="12" name="星形: 五角 11"/>
          <p:cNvSpPr/>
          <p:nvPr/>
        </p:nvSpPr>
        <p:spPr>
          <a:xfrm>
            <a:off x="2701100" y="3679496"/>
            <a:ext cx="174462" cy="174462"/>
          </a:xfrm>
          <a:prstGeom prst="star5">
            <a:avLst/>
          </a:prstGeom>
          <a:solidFill>
            <a:srgbClr val="FE66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45"/>
          </a:p>
        </p:txBody>
      </p:sp>
      <p:pic>
        <p:nvPicPr>
          <p:cNvPr id="13" name="图片 12" descr="碗里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2" r="27307"/>
          <a:stretch>
            <a:fillRect/>
          </a:stretch>
        </p:blipFill>
        <p:spPr>
          <a:xfrm>
            <a:off x="2681458" y="4881392"/>
            <a:ext cx="1436223" cy="1148275"/>
          </a:xfrm>
          <a:prstGeom prst="rect">
            <a:avLst/>
          </a:prstGeom>
        </p:spPr>
      </p:pic>
      <p:pic>
        <p:nvPicPr>
          <p:cNvPr id="14" name="图片 13" descr="水中的建筑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0" t="30654" r="26792"/>
          <a:stretch>
            <a:fillRect/>
          </a:stretch>
        </p:blipFill>
        <p:spPr>
          <a:xfrm>
            <a:off x="4355514" y="4881392"/>
            <a:ext cx="1417320" cy="1116623"/>
          </a:xfrm>
          <a:prstGeom prst="rect">
            <a:avLst/>
          </a:prstGeom>
        </p:spPr>
      </p:pic>
      <p:pic>
        <p:nvPicPr>
          <p:cNvPr id="15" name="图片 14" descr="图片包含 建筑, 椅子, 旧, 自行车&#10;&#10;AI 生成的内容可能不正确。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9" t="6300" r="30301" b="7987"/>
          <a:stretch>
            <a:fillRect/>
          </a:stretch>
        </p:blipFill>
        <p:spPr>
          <a:xfrm>
            <a:off x="1025867" y="4881306"/>
            <a:ext cx="1417160" cy="1144499"/>
          </a:xfrm>
          <a:prstGeom prst="rect">
            <a:avLst/>
          </a:prstGeom>
        </p:spPr>
      </p:pic>
      <p:sp>
        <p:nvSpPr>
          <p:cNvPr id="16" name="流程图: 合并 15"/>
          <p:cNvSpPr/>
          <p:nvPr/>
        </p:nvSpPr>
        <p:spPr>
          <a:xfrm>
            <a:off x="3096368" y="4382179"/>
            <a:ext cx="124615" cy="124615"/>
          </a:xfrm>
          <a:prstGeom prst="flowChartMerg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45"/>
          </a:p>
        </p:txBody>
      </p:sp>
      <p:sp>
        <p:nvSpPr>
          <p:cNvPr id="50" name="椭圆 49"/>
          <p:cNvSpPr/>
          <p:nvPr/>
        </p:nvSpPr>
        <p:spPr>
          <a:xfrm>
            <a:off x="3021149" y="3265250"/>
            <a:ext cx="199385" cy="199385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385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endParaRPr lang="en-US" altLang="zh-CN" sz="1385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122217" y="2584664"/>
            <a:ext cx="199385" cy="199385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385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endParaRPr lang="en-US" altLang="zh-CN" sz="1385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2328298" y="1903513"/>
            <a:ext cx="199385" cy="199385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385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385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1102777" y="661343"/>
            <a:ext cx="3289776" cy="4105925"/>
          </a:xfrm>
          <a:custGeom>
            <a:avLst/>
            <a:gdLst>
              <a:gd name="connsiteX0" fmla="*/ 5146964 w 5146964"/>
              <a:gd name="connsiteY0" fmla="*/ 0 h 6331527"/>
              <a:gd name="connsiteX1" fmla="*/ 5133109 w 5146964"/>
              <a:gd name="connsiteY1" fmla="*/ 3214255 h 6331527"/>
              <a:gd name="connsiteX2" fmla="*/ 4114800 w 5146964"/>
              <a:gd name="connsiteY2" fmla="*/ 4163291 h 6331527"/>
              <a:gd name="connsiteX3" fmla="*/ 4087091 w 5146964"/>
              <a:gd name="connsiteY3" fmla="*/ 5881255 h 6331527"/>
              <a:gd name="connsiteX4" fmla="*/ 27709 w 5146964"/>
              <a:gd name="connsiteY4" fmla="*/ 6331527 h 6331527"/>
              <a:gd name="connsiteX5" fmla="*/ 0 w 5146964"/>
              <a:gd name="connsiteY5" fmla="*/ 2507673 h 6331527"/>
              <a:gd name="connsiteX6" fmla="*/ 48491 w 5146964"/>
              <a:gd name="connsiteY6" fmla="*/ 2292927 h 6331527"/>
              <a:gd name="connsiteX7" fmla="*/ 131618 w 5146964"/>
              <a:gd name="connsiteY7" fmla="*/ 2008909 h 6331527"/>
              <a:gd name="connsiteX8" fmla="*/ 304800 w 5146964"/>
              <a:gd name="connsiteY8" fmla="*/ 1669473 h 6331527"/>
              <a:gd name="connsiteX9" fmla="*/ 630382 w 5146964"/>
              <a:gd name="connsiteY9" fmla="*/ 1274618 h 6331527"/>
              <a:gd name="connsiteX10" fmla="*/ 1233055 w 5146964"/>
              <a:gd name="connsiteY10" fmla="*/ 789709 h 6331527"/>
              <a:gd name="connsiteX11" fmla="*/ 1939636 w 5146964"/>
              <a:gd name="connsiteY11" fmla="*/ 284018 h 6331527"/>
              <a:gd name="connsiteX12" fmla="*/ 2258291 w 5146964"/>
              <a:gd name="connsiteY12" fmla="*/ 48491 h 6331527"/>
              <a:gd name="connsiteX13" fmla="*/ 2369127 w 5146964"/>
              <a:gd name="connsiteY13" fmla="*/ 6927 h 6331527"/>
              <a:gd name="connsiteX14" fmla="*/ 5146964 w 5146964"/>
              <a:gd name="connsiteY14" fmla="*/ 0 h 6331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146964" h="6331527">
                <a:moveTo>
                  <a:pt x="5146964" y="0"/>
                </a:moveTo>
                <a:cubicBezTo>
                  <a:pt x="5142346" y="1071418"/>
                  <a:pt x="5137727" y="2142837"/>
                  <a:pt x="5133109" y="3214255"/>
                </a:cubicBezTo>
                <a:lnTo>
                  <a:pt x="4114800" y="4163291"/>
                </a:lnTo>
                <a:lnTo>
                  <a:pt x="4087091" y="5881255"/>
                </a:lnTo>
                <a:lnTo>
                  <a:pt x="27709" y="6331527"/>
                </a:lnTo>
                <a:lnTo>
                  <a:pt x="0" y="2507673"/>
                </a:lnTo>
                <a:lnTo>
                  <a:pt x="48491" y="2292927"/>
                </a:lnTo>
                <a:lnTo>
                  <a:pt x="131618" y="2008909"/>
                </a:lnTo>
                <a:lnTo>
                  <a:pt x="304800" y="1669473"/>
                </a:lnTo>
                <a:lnTo>
                  <a:pt x="630382" y="1274618"/>
                </a:lnTo>
                <a:lnTo>
                  <a:pt x="1233055" y="789709"/>
                </a:lnTo>
                <a:lnTo>
                  <a:pt x="1939636" y="284018"/>
                </a:lnTo>
                <a:lnTo>
                  <a:pt x="2258291" y="48491"/>
                </a:lnTo>
                <a:lnTo>
                  <a:pt x="2369127" y="6927"/>
                </a:lnTo>
                <a:lnTo>
                  <a:pt x="5146964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45"/>
          </a:p>
        </p:txBody>
      </p:sp>
      <p:grpSp>
        <p:nvGrpSpPr>
          <p:cNvPr id="53" name="组合 52"/>
          <p:cNvGrpSpPr/>
          <p:nvPr/>
        </p:nvGrpSpPr>
        <p:grpSpPr>
          <a:xfrm>
            <a:off x="4291666" y="3582584"/>
            <a:ext cx="1256860" cy="1145198"/>
            <a:chOff x="8316365" y="3884493"/>
            <a:chExt cx="1815465" cy="1654175"/>
          </a:xfrm>
        </p:grpSpPr>
        <p:sp>
          <p:nvSpPr>
            <p:cNvPr id="20" name="矩形: 圆角 19"/>
            <p:cNvSpPr/>
            <p:nvPr/>
          </p:nvSpPr>
          <p:spPr>
            <a:xfrm>
              <a:off x="8316365" y="3884493"/>
              <a:ext cx="1815465" cy="1654175"/>
            </a:xfrm>
            <a:prstGeom prst="roundRect">
              <a:avLst>
                <a:gd name="adj" fmla="val 6971"/>
              </a:avLst>
            </a:prstGeom>
            <a:solidFill>
              <a:schemeClr val="bg1">
                <a:alpha val="70000"/>
              </a:schemeClr>
            </a:solidFill>
            <a:ln>
              <a:solidFill>
                <a:srgbClr val="7F7E8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45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5" name="星形: 五角 24"/>
            <p:cNvSpPr/>
            <p:nvPr/>
          </p:nvSpPr>
          <p:spPr>
            <a:xfrm>
              <a:off x="8431988" y="4035161"/>
              <a:ext cx="216000" cy="216000"/>
            </a:xfrm>
            <a:prstGeom prst="star5">
              <a:avLst/>
            </a:prstGeom>
            <a:solidFill>
              <a:srgbClr val="FE660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45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683395" y="3989268"/>
              <a:ext cx="1376680" cy="346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70" b="1" dirty="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雨量计</a:t>
              </a:r>
              <a:endParaRPr lang="zh-CN" altLang="en-US" sz="970" b="1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702445" y="5169733"/>
              <a:ext cx="1355725" cy="346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70" b="1" dirty="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排水管网模型</a:t>
              </a:r>
              <a:endParaRPr lang="zh-CN" altLang="en-US" sz="970" b="1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431988" y="5269351"/>
              <a:ext cx="254079" cy="108000"/>
              <a:chOff x="8655714" y="2965813"/>
              <a:chExt cx="254079" cy="108000"/>
            </a:xfrm>
            <a:solidFill>
              <a:srgbClr val="E928D0"/>
            </a:solidFill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8655714" y="3023332"/>
                <a:ext cx="254079" cy="0"/>
              </a:xfrm>
              <a:prstGeom prst="line">
                <a:avLst/>
              </a:prstGeom>
              <a:grpFill/>
              <a:ln w="28575">
                <a:solidFill>
                  <a:srgbClr val="E928D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/>
              <p:cNvSpPr/>
              <p:nvPr/>
            </p:nvSpPr>
            <p:spPr>
              <a:xfrm>
                <a:off x="8728657" y="2965813"/>
                <a:ext cx="108000" cy="108000"/>
              </a:xfrm>
              <a:prstGeom prst="ellipse">
                <a:avLst/>
              </a:prstGeom>
              <a:solidFill>
                <a:srgbClr val="03FF03"/>
              </a:solidFill>
              <a:ln>
                <a:solidFill>
                  <a:srgbClr val="03FF0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45" b="1">
                  <a:latin typeface="楷体" panose="02010609060101010101" charset="-122"/>
                  <a:ea typeface="楷体" panose="02010609060101010101" charset="-122"/>
                </a:endParaRPr>
              </a:p>
            </p:txBody>
          </p:sp>
        </p:grpSp>
        <p:sp>
          <p:nvSpPr>
            <p:cNvPr id="33" name="椭圆 32"/>
            <p:cNvSpPr/>
            <p:nvPr/>
          </p:nvSpPr>
          <p:spPr>
            <a:xfrm>
              <a:off x="8431988" y="4467045"/>
              <a:ext cx="180000" cy="17999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45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664980" y="4403288"/>
              <a:ext cx="1380490" cy="346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70" b="1" dirty="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液位监测点</a:t>
              </a:r>
              <a:endParaRPr lang="zh-CN" altLang="en-US" sz="970" b="1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流程图: 合并 35"/>
            <p:cNvSpPr/>
            <p:nvPr/>
          </p:nvSpPr>
          <p:spPr>
            <a:xfrm>
              <a:off x="8431988" y="4850198"/>
              <a:ext cx="180000" cy="180000"/>
            </a:xfrm>
            <a:prstGeom prst="flowChartMerg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45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664980" y="4786193"/>
              <a:ext cx="1303020" cy="346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70" b="1" dirty="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管网排口</a:t>
              </a:r>
              <a:endParaRPr lang="zh-CN" altLang="en-US" sz="970" b="1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5017135" y="672074"/>
            <a:ext cx="690196" cy="87967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09247" y="831215"/>
            <a:ext cx="289707" cy="44621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5272552" y="672074"/>
            <a:ext cx="162658" cy="148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9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zh-CN" sz="9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 rot="0">
            <a:off x="5017135" y="1288855"/>
            <a:ext cx="682722" cy="223764"/>
            <a:chOff x="8280110" y="3484737"/>
            <a:chExt cx="973959" cy="323213"/>
          </a:xfrm>
          <a:solidFill>
            <a:schemeClr val="bg1"/>
          </a:solidFill>
        </p:grpSpPr>
        <p:cxnSp>
          <p:nvCxnSpPr>
            <p:cNvPr id="57" name="直接连接符 56"/>
            <p:cNvCxnSpPr/>
            <p:nvPr/>
          </p:nvCxnSpPr>
          <p:spPr>
            <a:xfrm>
              <a:off x="8372102" y="3797154"/>
              <a:ext cx="720000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8382755" y="3699950"/>
              <a:ext cx="0" cy="10800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9080684" y="3699950"/>
              <a:ext cx="1" cy="108000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8280110" y="3484738"/>
              <a:ext cx="205979" cy="2146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9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en-US" altLang="zh-CN" sz="97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8742317" y="3484737"/>
              <a:ext cx="511752" cy="2146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9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 m</a:t>
              </a:r>
              <a:endParaRPr lang="en-US" altLang="zh-CN" sz="97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椭圆 79"/>
          <p:cNvSpPr/>
          <p:nvPr/>
        </p:nvSpPr>
        <p:spPr>
          <a:xfrm>
            <a:off x="3255157" y="4007436"/>
            <a:ext cx="199385" cy="199385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385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en-US" altLang="zh-CN" sz="1385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4427" y="6006367"/>
            <a:ext cx="1535577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45" b="1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雨量计</a:t>
            </a:r>
            <a:endParaRPr lang="zh-CN" altLang="en-US" sz="1245" b="1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21663" y="6030546"/>
            <a:ext cx="1535577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45" b="1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管网排口</a:t>
            </a:r>
            <a:endParaRPr lang="zh-CN" altLang="en-US" sz="1245" b="1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47608" y="6030546"/>
            <a:ext cx="1535577" cy="28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45" b="1" dirty="0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液位计</a:t>
            </a:r>
            <a:endParaRPr lang="zh-CN" altLang="en-US" sz="1245" b="1" dirty="0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WPS 演示</Application>
  <PresentationFormat>宽屏</PresentationFormat>
  <Paragraphs>28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Arial</vt:lpstr>
      <vt:lpstr>宋体</vt:lpstr>
      <vt:lpstr>Wingdings</vt:lpstr>
      <vt:lpstr>Arial Unicode MS</vt:lpstr>
      <vt:lpstr>Calibri</vt:lpstr>
      <vt:lpstr>微软雅黑</vt:lpstr>
      <vt:lpstr>Times New Roman</vt:lpstr>
      <vt:lpstr>楷体</vt:lpstr>
      <vt:lpstr>WPS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黄源</dc:creator>
  <cp:lastModifiedBy>黄源</cp:lastModifiedBy>
  <cp:revision>5</cp:revision>
  <dcterms:created xsi:type="dcterms:W3CDTF">2023-08-09T12:44:00Z</dcterms:created>
  <dcterms:modified xsi:type="dcterms:W3CDTF">2025-12-26T07:01:34Z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2052-12.1.0.24031</vt:lpwstr>
  </property>
  <property fmtid="{D5CDD505-2E9C-101B-9397-08002B2CF9AE}" pid="3" name="ICV">
    <vt:lpwstr>7A7F2E6A316242A285787B9FD58DB5A5_12</vt:lpwstr>
  </property>
</Properties>
</file>